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1" d="100"/>
          <a:sy n="121" d="100"/>
        </p:scale>
        <p:origin x="485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68E71F-BB57-435C-9213-98D5C5BF35CC}" type="datetimeFigureOut">
              <a:rPr lang="zh-CN" altLang="en-US" smtClean="0"/>
              <a:t>2021/5/8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9C1B5-9AF9-4A03-BB2B-F801BC8A9E8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3849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639D3-662D-49B0-8188-913B85A5D47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85168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B023-00DD-435B-AA22-6C30F7908B50}" type="datetimeFigureOut">
              <a:rPr lang="zh-CN" altLang="en-US" smtClean="0"/>
              <a:t>2021/5/8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81DC-4637-4EE4-B76C-7EACDCAA95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4226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B023-00DD-435B-AA22-6C30F7908B50}" type="datetimeFigureOut">
              <a:rPr lang="zh-CN" altLang="en-US" smtClean="0"/>
              <a:t>2021/5/8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81DC-4637-4EE4-B76C-7EACDCAA95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0139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B023-00DD-435B-AA22-6C30F7908B50}" type="datetimeFigureOut">
              <a:rPr lang="zh-CN" altLang="en-US" smtClean="0"/>
              <a:t>2021/5/8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81DC-4637-4EE4-B76C-7EACDCAA95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4196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B023-00DD-435B-AA22-6C30F7908B50}" type="datetimeFigureOut">
              <a:rPr lang="zh-CN" altLang="en-US" smtClean="0"/>
              <a:t>2021/5/8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81DC-4637-4EE4-B76C-7EACDCAA95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6141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B023-00DD-435B-AA22-6C30F7908B50}" type="datetimeFigureOut">
              <a:rPr lang="zh-CN" altLang="en-US" smtClean="0"/>
              <a:t>2021/5/8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81DC-4637-4EE4-B76C-7EACDCAA95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137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B023-00DD-435B-AA22-6C30F7908B50}" type="datetimeFigureOut">
              <a:rPr lang="zh-CN" altLang="en-US" smtClean="0"/>
              <a:t>2021/5/8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81DC-4637-4EE4-B76C-7EACDCAA95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0548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B023-00DD-435B-AA22-6C30F7908B50}" type="datetimeFigureOut">
              <a:rPr lang="zh-CN" altLang="en-US" smtClean="0"/>
              <a:t>2021/5/8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81DC-4637-4EE4-B76C-7EACDCAA95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890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B023-00DD-435B-AA22-6C30F7908B50}" type="datetimeFigureOut">
              <a:rPr lang="zh-CN" altLang="en-US" smtClean="0"/>
              <a:t>2021/5/8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81DC-4637-4EE4-B76C-7EACDCAA95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7389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B023-00DD-435B-AA22-6C30F7908B50}" type="datetimeFigureOut">
              <a:rPr lang="zh-CN" altLang="en-US" smtClean="0"/>
              <a:t>2021/5/8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81DC-4637-4EE4-B76C-7EACDCAA95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047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B023-00DD-435B-AA22-6C30F7908B50}" type="datetimeFigureOut">
              <a:rPr lang="zh-CN" altLang="en-US" smtClean="0"/>
              <a:t>2021/5/8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81DC-4637-4EE4-B76C-7EACDCAA95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553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8B023-00DD-435B-AA22-6C30F7908B50}" type="datetimeFigureOut">
              <a:rPr lang="zh-CN" altLang="en-US" smtClean="0"/>
              <a:t>2021/5/8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681DC-4637-4EE4-B76C-7EACDCAA95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2601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28B023-00DD-435B-AA22-6C30F7908B50}" type="datetimeFigureOut">
              <a:rPr lang="zh-CN" altLang="en-US" smtClean="0"/>
              <a:t>2021/5/8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681DC-4637-4EE4-B76C-7EACDCAA95A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9395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168" y="1"/>
            <a:ext cx="4570912" cy="1162083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790187" y="28279"/>
            <a:ext cx="4580652" cy="1250025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41865" tIns="20933" rIns="41865" bIns="20933" anchor="ctr"/>
          <a:lstStyle>
            <a:lvl1pPr defTabSz="470344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defTabSz="470344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057400" defTabSz="470344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86100" defTabSz="470344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116705" defTabSz="470344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3905" defTabSz="47034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031105" defTabSz="47034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488305" defTabSz="47034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945505" defTabSz="47034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endParaRPr lang="zh-CN" altLang="en-US" sz="1143" dirty="0"/>
          </a:p>
          <a:p>
            <a:pPr algn="ctr"/>
            <a:endParaRPr lang="zh-CN" altLang="en-US" sz="1143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ctr"/>
            <a:r>
              <a:rPr lang="zh-CN" altLang="en-US" sz="1143" dirty="0"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endParaRPr lang="en-US" altLang="zh-CN" sz="1143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algn="ctr"/>
            <a:r>
              <a:rPr lang="en-US" altLang="zh-CN" sz="889" dirty="0">
                <a:solidFill>
                  <a:srgbClr val="002060"/>
                </a:solidFill>
                <a:latin typeface="Calibri" panose="020F0502020204030204" pitchFamily="34" charset="0"/>
                <a:ea typeface="华文新魏" panose="02010800040101010101" pitchFamily="2" charset="-122"/>
                <a:cs typeface="Calibri" panose="020F0502020204030204" pitchFamily="34" charset="0"/>
              </a:rPr>
              <a:t>####,</a:t>
            </a:r>
            <a:r>
              <a:rPr lang="zh-CN" altLang="en-US" sz="889" dirty="0">
                <a:solidFill>
                  <a:srgbClr val="002060"/>
                </a:solidFill>
                <a:latin typeface="Calibri" panose="020F0502020204030204" pitchFamily="34" charset="0"/>
                <a:ea typeface="华文新魏" panose="02010800040101010101" pitchFamily="2" charset="-122"/>
                <a:cs typeface="Calibri" panose="020F0502020204030204" pitchFamily="34" charset="0"/>
              </a:rPr>
              <a:t> </a:t>
            </a:r>
            <a:r>
              <a:rPr lang="en-US" altLang="zh-CN" sz="889" dirty="0">
                <a:solidFill>
                  <a:srgbClr val="002060"/>
                </a:solidFill>
                <a:latin typeface="Calibri" panose="020F0502020204030204" pitchFamily="34" charset="0"/>
                <a:ea typeface="华文新魏" panose="02010800040101010101" pitchFamily="2" charset="-122"/>
                <a:cs typeface="Calibri" panose="020F0502020204030204" pitchFamily="34" charset="0"/>
              </a:rPr>
              <a:t>####,</a:t>
            </a:r>
            <a:r>
              <a:rPr lang="zh-CN" altLang="en-US" sz="889" dirty="0">
                <a:solidFill>
                  <a:srgbClr val="002060"/>
                </a:solidFill>
                <a:latin typeface="Calibri" panose="020F0502020204030204" pitchFamily="34" charset="0"/>
                <a:ea typeface="华文新魏" panose="02010800040101010101" pitchFamily="2" charset="-122"/>
                <a:cs typeface="Calibri" panose="020F0502020204030204" pitchFamily="34" charset="0"/>
              </a:rPr>
              <a:t> </a:t>
            </a:r>
            <a:r>
              <a:rPr lang="en-US" altLang="zh-CN" sz="889" dirty="0">
                <a:solidFill>
                  <a:srgbClr val="002060"/>
                </a:solidFill>
                <a:latin typeface="Calibri" panose="020F0502020204030204" pitchFamily="34" charset="0"/>
                <a:ea typeface="华文新魏" panose="02010800040101010101" pitchFamily="2" charset="-122"/>
                <a:cs typeface="Calibri" panose="020F0502020204030204" pitchFamily="34" charset="0"/>
              </a:rPr>
              <a:t>####</a:t>
            </a:r>
            <a:r>
              <a:rPr lang="zh-CN" altLang="en-US" sz="889" dirty="0">
                <a:solidFill>
                  <a:srgbClr val="002060"/>
                </a:solidFill>
                <a:latin typeface="Calibri" panose="020F0502020204030204" pitchFamily="34" charset="0"/>
                <a:ea typeface="华文新魏" panose="02010800040101010101" pitchFamily="2" charset="-122"/>
                <a:cs typeface="Calibri" panose="020F0502020204030204" pitchFamily="34" charset="0"/>
                <a:sym typeface="+mn-ea"/>
              </a:rPr>
              <a:t>*</a:t>
            </a:r>
            <a:endParaRPr lang="en-US" altLang="zh-CN" sz="4801" dirty="0">
              <a:latin typeface="Calibri" panose="020F0502020204030204" pitchFamily="34" charset="0"/>
              <a:ea typeface="华文新魏" panose="02010800040101010101" pitchFamily="2" charset="-122"/>
              <a:cs typeface="Calibri" panose="020F0502020204030204" pitchFamily="34" charset="0"/>
              <a:sym typeface="+mn-ea"/>
            </a:endParaRPr>
          </a:p>
          <a:p>
            <a:pPr algn="ctr"/>
            <a:r>
              <a:rPr lang="en-US" altLang="zh-CN" sz="889" i="1" dirty="0">
                <a:solidFill>
                  <a:srgbClr val="002060"/>
                </a:solidFill>
                <a:latin typeface="Calibri" panose="020F0502020204030204" pitchFamily="34" charset="0"/>
                <a:ea typeface="华文新魏" panose="02010800040101010101" pitchFamily="2" charset="-122"/>
                <a:cs typeface="Calibri" panose="020F0502020204030204" pitchFamily="34" charset="0"/>
                <a:sym typeface="+mn-ea"/>
              </a:rPr>
              <a:t>(Hefei University </a:t>
            </a:r>
            <a:r>
              <a:rPr lang="en-US" altLang="zh-CN" sz="889" i="1" dirty="0">
                <a:solidFill>
                  <a:srgbClr val="002060"/>
                </a:solidFill>
                <a:latin typeface="Calibri" panose="020F0502020204030204" pitchFamily="34" charset="0"/>
                <a:ea typeface="华文新魏" panose="02010800040101010101" pitchFamily="2" charset="-122"/>
                <a:cs typeface="Calibri" panose="020F0502020204030204" pitchFamily="34" charset="0"/>
                <a:sym typeface="+mn-ea"/>
              </a:rPr>
              <a:t>of </a:t>
            </a:r>
            <a:r>
              <a:rPr lang="en-US" altLang="zh-CN" sz="889" i="1" dirty="0">
                <a:solidFill>
                  <a:srgbClr val="002060"/>
                </a:solidFill>
                <a:latin typeface="Calibri" panose="020F0502020204030204" pitchFamily="34" charset="0"/>
                <a:ea typeface="华文新魏" panose="02010800040101010101" pitchFamily="2" charset="-122"/>
                <a:cs typeface="Calibri" panose="020F0502020204030204" pitchFamily="34" charset="0"/>
                <a:sym typeface="+mn-ea"/>
              </a:rPr>
              <a:t>Technology </a:t>
            </a:r>
            <a:r>
              <a:rPr lang="zh-CN" altLang="en-US" sz="889" i="1" dirty="0">
                <a:solidFill>
                  <a:srgbClr val="002060"/>
                </a:solidFill>
                <a:latin typeface="Calibri" panose="020F0502020204030204" pitchFamily="34" charset="0"/>
                <a:ea typeface="华文新魏" panose="02010800040101010101" pitchFamily="2" charset="-122"/>
                <a:cs typeface="Calibri" panose="020F0502020204030204" pitchFamily="34" charset="0"/>
                <a:sym typeface="+mn-ea"/>
              </a:rPr>
              <a:t>，</a:t>
            </a:r>
            <a:r>
              <a:rPr lang="en-US" altLang="zh-CN" sz="889" i="1" dirty="0">
                <a:solidFill>
                  <a:srgbClr val="002060"/>
                </a:solidFill>
                <a:latin typeface="Calibri" panose="020F0502020204030204" pitchFamily="34" charset="0"/>
                <a:ea typeface="华文新魏" panose="02010800040101010101" pitchFamily="2" charset="-122"/>
                <a:cs typeface="Calibri" panose="020F0502020204030204" pitchFamily="34" charset="0"/>
                <a:sym typeface="+mn-ea"/>
              </a:rPr>
              <a:t>School of Civil Engineering</a:t>
            </a:r>
            <a:r>
              <a:rPr lang="en-US" altLang="zh-CN" sz="762" i="1" dirty="0">
                <a:solidFill>
                  <a:srgbClr val="002060"/>
                </a:solidFill>
                <a:latin typeface="Calibri" panose="020F0502020204030204" pitchFamily="34" charset="0"/>
                <a:ea typeface="华文新魏" panose="02010800040101010101" pitchFamily="2" charset="-122"/>
                <a:cs typeface="Calibri" panose="020F0502020204030204" pitchFamily="34" charset="0"/>
                <a:sym typeface="+mn-ea"/>
              </a:rPr>
              <a:t>) </a:t>
            </a:r>
            <a:r>
              <a:rPr lang="en-US" altLang="zh-CN" sz="889" i="1" dirty="0">
                <a:solidFill>
                  <a:srgbClr val="002060"/>
                </a:solidFill>
                <a:latin typeface="Calibri" panose="020F0502020204030204" pitchFamily="34" charset="0"/>
                <a:ea typeface="华文新魏" panose="02010800040101010101" pitchFamily="2" charset="-122"/>
                <a:cs typeface="Calibri" panose="020F0502020204030204" pitchFamily="34" charset="0"/>
                <a:sym typeface="+mn-ea"/>
              </a:rPr>
              <a:t>* </a:t>
            </a:r>
            <a:r>
              <a:rPr lang="en-US" altLang="zh-CN" sz="889" i="1" dirty="0">
                <a:solidFill>
                  <a:srgbClr val="002060"/>
                </a:solidFill>
                <a:latin typeface="Calibri" panose="020F0502020204030204" pitchFamily="34" charset="0"/>
                <a:ea typeface="华文新魏" panose="02010800040101010101" pitchFamily="2" charset="-122"/>
                <a:cs typeface="Calibri" panose="020F0502020204030204" pitchFamily="34" charset="0"/>
                <a:sym typeface="+mn-ea"/>
              </a:rPr>
              <a:t>###@hfut.edu.cn</a:t>
            </a:r>
            <a:endParaRPr lang="en-US" altLang="zh-CN" sz="889" i="1" dirty="0">
              <a:solidFill>
                <a:srgbClr val="002060"/>
              </a:solidFill>
              <a:latin typeface="Calibri" panose="020F0502020204030204" pitchFamily="34" charset="0"/>
              <a:ea typeface="华文新魏" panose="02010800040101010101" pitchFamily="2" charset="-122"/>
              <a:cs typeface="Calibri" panose="020F0502020204030204" pitchFamily="34" charset="0"/>
              <a:sym typeface="+mn-ea"/>
            </a:endParaRPr>
          </a:p>
          <a:p>
            <a:pPr algn="ctr"/>
            <a:r>
              <a:rPr lang="zh-CN" altLang="en-US" sz="1143" dirty="0">
                <a:latin typeface="华文新魏" panose="02010800040101010101" pitchFamily="2" charset="-122"/>
                <a:ea typeface="华文新魏" panose="02010800040101010101" pitchFamily="2" charset="-122"/>
              </a:rPr>
              <a:t> </a:t>
            </a:r>
            <a:endParaRPr lang="en-US" altLang="zh-CN" sz="1143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>
            <a:off x="3810168" y="1087883"/>
            <a:ext cx="4572672" cy="0"/>
          </a:xfrm>
          <a:prstGeom prst="line">
            <a:avLst/>
          </a:prstGeom>
          <a:ln w="127000">
            <a:gradFill flip="none" rotWithShape="1">
              <a:gsLst>
                <a:gs pos="0">
                  <a:schemeClr val="accent5">
                    <a:lumMod val="75000"/>
                  </a:schemeClr>
                </a:gs>
                <a:gs pos="100000">
                  <a:schemeClr val="bg1">
                    <a:lumMod val="5000"/>
                    <a:lumOff val="9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H="1">
            <a:off x="6095221" y="1321023"/>
            <a:ext cx="880" cy="5294444"/>
          </a:xfrm>
          <a:prstGeom prst="line">
            <a:avLst/>
          </a:prstGeom>
          <a:ln w="127000">
            <a:gradFill>
              <a:gsLst>
                <a:gs pos="50000">
                  <a:schemeClr val="accent1">
                    <a:lumMod val="75000"/>
                  </a:schemeClr>
                </a:gs>
                <a:gs pos="0">
                  <a:schemeClr val="accent1">
                    <a:lumMod val="40000"/>
                    <a:lumOff val="60000"/>
                  </a:schemeClr>
                </a:gs>
                <a:gs pos="100000">
                  <a:schemeClr val="accent1">
                    <a:lumMod val="40000"/>
                    <a:lumOff val="60000"/>
                  </a:schemeClr>
                </a:gs>
              </a:gsLst>
              <a:lin ang="5400000" scaled="1"/>
            </a:gra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928221" y="1126408"/>
            <a:ext cx="2103268" cy="184278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41865" tIns="20933" rIns="41865" bIns="20933" anchor="ctr">
            <a:noAutofit/>
          </a:bodyPr>
          <a:lstStyle>
            <a:lvl1pPr defTabSz="470344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defTabSz="470344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057400" defTabSz="470344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86100" defTabSz="470344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116705" defTabSz="470344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3905" defTabSz="47034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031105" defTabSz="47034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488305" defTabSz="47034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945505" defTabSz="47034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hangingPunct="0"/>
            <a:r>
              <a:rPr lang="en-US" altLang="zh-CN" sz="1143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Research Background</a:t>
            </a:r>
          </a:p>
        </p:txBody>
      </p:sp>
      <p:sp>
        <p:nvSpPr>
          <p:cNvPr id="13" name="矩形 12"/>
          <p:cNvSpPr/>
          <p:nvPr/>
        </p:nvSpPr>
        <p:spPr>
          <a:xfrm>
            <a:off x="3926380" y="1329586"/>
            <a:ext cx="2103268" cy="1643516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dist="107950" dir="2700000" algn="ctr" rotWithShape="0">
              <a:schemeClr val="bg2"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607" tIns="9302" rIns="18607" bIns="9302" rtlCol="0" anchor="ctr"/>
          <a:lstStyle/>
          <a:p>
            <a:pPr algn="ctr"/>
            <a:endParaRPr lang="zh-CN" altLang="en-US" sz="537"/>
          </a:p>
        </p:txBody>
      </p:sp>
      <p:grpSp>
        <p:nvGrpSpPr>
          <p:cNvPr id="15" name="组合 14"/>
          <p:cNvGrpSpPr/>
          <p:nvPr/>
        </p:nvGrpSpPr>
        <p:grpSpPr>
          <a:xfrm>
            <a:off x="3924390" y="3005970"/>
            <a:ext cx="2109914" cy="2404654"/>
            <a:chOff x="754130" y="16674789"/>
            <a:chExt cx="13953067" cy="16964036"/>
          </a:xfrm>
        </p:grpSpPr>
        <p:sp>
          <p:nvSpPr>
            <p:cNvPr id="16" name="Rectangle 5"/>
            <p:cNvSpPr>
              <a:spLocks noChangeArrowheads="1"/>
            </p:cNvSpPr>
            <p:nvPr/>
          </p:nvSpPr>
          <p:spPr bwMode="auto">
            <a:xfrm>
              <a:off x="754130" y="16674789"/>
              <a:ext cx="13909112" cy="1429964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50000">
                  <a:srgbClr val="FFFFFF"/>
                </a:gs>
                <a:gs pos="100000">
                  <a:schemeClr val="accent1"/>
                </a:gs>
              </a:gsLst>
              <a:lin ang="5400000" scaled="1"/>
            </a:gradFill>
            <a:ln>
              <a:noFill/>
            </a:ln>
            <a:effectLst>
              <a:outerShdw dist="107763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130648" tIns="65324" rIns="130648" bIns="65324" anchor="ctr"/>
            <a:lstStyle>
              <a:lvl1pPr defTabSz="470344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1028700" defTabSz="470344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2057400" defTabSz="470344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3086100" defTabSz="470344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4116705" defTabSz="4703445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4573905" defTabSz="47034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5031105" defTabSz="47034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5488305" defTabSz="47034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5945505" defTabSz="4703445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zh-CN" sz="1143" b="1" dirty="0">
                  <a:latin typeface="华文新魏" panose="02010800040101010101" pitchFamily="2" charset="-122"/>
                  <a:ea typeface="华文新魏" panose="02010800040101010101" pitchFamily="2" charset="-122"/>
                </a:rPr>
                <a:t>Experimental Set-up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796792" y="18300006"/>
              <a:ext cx="13910405" cy="15338819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  <a:effectLst>
              <a:outerShdw dist="107950" dir="2700000" algn="ctr" rotWithShape="0">
                <a:schemeClr val="bg2">
                  <a:alpha val="50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537"/>
            </a:p>
          </p:txBody>
        </p:sp>
      </p:grpSp>
      <p:cxnSp>
        <p:nvCxnSpPr>
          <p:cNvPr id="21" name="直接连接符 20"/>
          <p:cNvCxnSpPr/>
          <p:nvPr/>
        </p:nvCxnSpPr>
        <p:spPr>
          <a:xfrm>
            <a:off x="3798699" y="6689017"/>
            <a:ext cx="3587680" cy="0"/>
          </a:xfrm>
          <a:prstGeom prst="line">
            <a:avLst/>
          </a:prstGeom>
          <a:ln w="1270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连接符 21"/>
          <p:cNvCxnSpPr/>
          <p:nvPr/>
        </p:nvCxnSpPr>
        <p:spPr>
          <a:xfrm>
            <a:off x="7830359" y="6696759"/>
            <a:ext cx="540479" cy="0"/>
          </a:xfrm>
          <a:prstGeom prst="line">
            <a:avLst/>
          </a:prstGeom>
          <a:ln w="1270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文本框 23"/>
          <p:cNvSpPr txBox="1"/>
          <p:nvPr/>
        </p:nvSpPr>
        <p:spPr>
          <a:xfrm>
            <a:off x="3853369" y="6721137"/>
            <a:ext cx="4483703" cy="116505"/>
          </a:xfrm>
          <a:prstGeom prst="rect">
            <a:avLst/>
          </a:prstGeom>
          <a:noFill/>
        </p:spPr>
        <p:txBody>
          <a:bodyPr wrap="square" lIns="18607" tIns="9302" rIns="18607" bIns="9302" rtlCol="0">
            <a:spAutoFit/>
          </a:bodyPr>
          <a:lstStyle/>
          <a:p>
            <a:pPr algn="ctr"/>
            <a:r>
              <a:rPr lang="en-US" altLang="zh-CN" sz="635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The 2021 International Symposium on Hydrogen Fire, Explosion and Safety Standard</a:t>
            </a:r>
            <a:endParaRPr lang="zh-CN" altLang="en-US" sz="635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6162634" y="1134772"/>
            <a:ext cx="2103268" cy="4775724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dist="107950" dir="2700000" algn="ctr" rotWithShape="0">
              <a:schemeClr val="bg2"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537"/>
          </a:p>
        </p:txBody>
      </p:sp>
      <p:sp>
        <p:nvSpPr>
          <p:cNvPr id="39" name="文本框 38"/>
          <p:cNvSpPr txBox="1"/>
          <p:nvPr/>
        </p:nvSpPr>
        <p:spPr>
          <a:xfrm>
            <a:off x="3798699" y="80855"/>
            <a:ext cx="4590894" cy="28777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defTabSz="2986763"/>
            <a:r>
              <a:rPr lang="en-US" altLang="zh-CN" sz="1270" b="1" dirty="0">
                <a:solidFill>
                  <a:srgbClr val="002060"/>
                </a:solidFill>
                <a:latin typeface="Calibri" panose="020F0502020204030204" pitchFamily="34" charset="0"/>
                <a:ea typeface="华文新魏" panose="02010800040101010101" pitchFamily="2" charset="-122"/>
                <a:cs typeface="Calibri" panose="020F0502020204030204" pitchFamily="34" charset="0"/>
              </a:rPr>
              <a:t>Tittle</a:t>
            </a:r>
            <a:endParaRPr lang="en-US" altLang="zh-CN" sz="1270" b="1" dirty="0">
              <a:solidFill>
                <a:srgbClr val="002060"/>
              </a:solidFill>
              <a:latin typeface="Calibri" panose="020F0502020204030204" pitchFamily="34" charset="0"/>
              <a:ea typeface="华文新魏" panose="02010800040101010101" pitchFamily="2" charset="-122"/>
              <a:cs typeface="Calibri" panose="020F0502020204030204" pitchFamily="34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928221" y="5464024"/>
            <a:ext cx="2103268" cy="180649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30648" tIns="65324" rIns="130648" bIns="65324" anchor="ctr"/>
          <a:lstStyle>
            <a:lvl1pPr defTabSz="470344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defTabSz="470344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057400" defTabSz="470344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86100" defTabSz="470344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116705" defTabSz="470344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3905" defTabSz="47034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031105" defTabSz="47034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488305" defTabSz="47034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945505" defTabSz="47034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sz="1143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Experimental Results</a:t>
            </a:r>
          </a:p>
        </p:txBody>
      </p:sp>
      <p:sp>
        <p:nvSpPr>
          <p:cNvPr id="43" name="Rectangle 5"/>
          <p:cNvSpPr>
            <a:spLocks noChangeArrowheads="1"/>
          </p:cNvSpPr>
          <p:nvPr/>
        </p:nvSpPr>
        <p:spPr bwMode="auto">
          <a:xfrm>
            <a:off x="6159833" y="5934872"/>
            <a:ext cx="2103268" cy="180649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rgbClr val="FFFFFF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lIns="130648" tIns="65324" rIns="130648" bIns="65324" anchor="ctr"/>
          <a:lstStyle>
            <a:lvl1pPr defTabSz="470344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028700" defTabSz="470344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2057400" defTabSz="470344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3086100" defTabSz="470344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4116705" defTabSz="4703445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4573905" defTabSz="47034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5031105" defTabSz="47034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5488305" defTabSz="47034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5945505" defTabSz="470344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zh-CN" sz="1143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Conclusion</a:t>
            </a:r>
            <a:endParaRPr lang="zh-CN" altLang="zh-CN" sz="1143" b="1" dirty="0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50" name="矩形 49"/>
          <p:cNvSpPr/>
          <p:nvPr/>
        </p:nvSpPr>
        <p:spPr>
          <a:xfrm>
            <a:off x="6162232" y="6139195"/>
            <a:ext cx="2103671" cy="515777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dist="107950" dir="2700000" algn="ctr" rotWithShape="0">
              <a:schemeClr val="bg2"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607" tIns="9302" rIns="18607" bIns="9302" rtlCol="0" anchor="ctr"/>
          <a:lstStyle/>
          <a:p>
            <a:pPr algn="ctr"/>
            <a:endParaRPr lang="zh-CN" altLang="en-US" sz="537"/>
          </a:p>
        </p:txBody>
      </p:sp>
      <p:sp>
        <p:nvSpPr>
          <p:cNvPr id="72" name="Rectangle 2"/>
          <p:cNvSpPr>
            <a:spLocks noChangeArrowheads="1"/>
          </p:cNvSpPr>
          <p:nvPr/>
        </p:nvSpPr>
        <p:spPr bwMode="auto">
          <a:xfrm>
            <a:off x="3964652" y="4279970"/>
            <a:ext cx="2522578" cy="234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8066" tIns="29033" rIns="58066" bIns="29033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 sz="1143"/>
          </a:p>
        </p:txBody>
      </p:sp>
      <p:sp>
        <p:nvSpPr>
          <p:cNvPr id="38" name="矩形 37"/>
          <p:cNvSpPr/>
          <p:nvPr/>
        </p:nvSpPr>
        <p:spPr>
          <a:xfrm>
            <a:off x="3915357" y="5674808"/>
            <a:ext cx="2103268" cy="937583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dist="107950" dir="2700000" algn="ctr" rotWithShape="0">
              <a:schemeClr val="bg2"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537"/>
          </a:p>
        </p:txBody>
      </p:sp>
    </p:spTree>
    <p:extLst>
      <p:ext uri="{BB962C8B-B14F-4D97-AF65-F5344CB8AC3E}">
        <p14:creationId xmlns:p14="http://schemas.microsoft.com/office/powerpoint/2010/main" val="268573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</Words>
  <Application>Microsoft Office PowerPoint</Application>
  <PresentationFormat>宽屏</PresentationFormat>
  <Paragraphs>13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黑体</vt:lpstr>
      <vt:lpstr>华文新魏</vt:lpstr>
      <vt:lpstr>宋体</vt:lpstr>
      <vt:lpstr>Arial</vt:lpstr>
      <vt:lpstr>Calibri</vt:lpstr>
      <vt:lpstr>Calibri Light</vt:lpstr>
      <vt:lpstr>Times New Roman</vt:lpstr>
      <vt:lpstr>Office 主题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USER</cp:lastModifiedBy>
  <cp:revision>1</cp:revision>
  <dcterms:created xsi:type="dcterms:W3CDTF">2021-05-08T04:11:41Z</dcterms:created>
  <dcterms:modified xsi:type="dcterms:W3CDTF">2021-05-08T04:12:14Z</dcterms:modified>
</cp:coreProperties>
</file>